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4" autoAdjust="0"/>
    <p:restoredTop sz="94660"/>
  </p:normalViewPr>
  <p:slideViewPr>
    <p:cSldViewPr snapToGrid="0">
      <p:cViewPr varScale="1">
        <p:scale>
          <a:sx n="56" d="100"/>
          <a:sy n="56" d="100"/>
        </p:scale>
        <p:origin x="66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9304C-D5B5-4327-824A-58EA5F96C6BE}" type="datetimeFigureOut">
              <a:rPr lang="ru-RU" smtClean="0"/>
              <a:t>18.01.2019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FA1D8-C643-471C-AA85-2FAA9D4A1C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997386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9304C-D5B5-4327-824A-58EA5F96C6BE}" type="datetimeFigureOut">
              <a:rPr lang="ru-RU" smtClean="0"/>
              <a:t>18.01.2019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FA1D8-C643-471C-AA85-2FAA9D4A1C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070804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9304C-D5B5-4327-824A-58EA5F96C6BE}" type="datetimeFigureOut">
              <a:rPr lang="ru-RU" smtClean="0"/>
              <a:t>18.01.2019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FA1D8-C643-471C-AA85-2FAA9D4A1C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8775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9304C-D5B5-4327-824A-58EA5F96C6BE}" type="datetimeFigureOut">
              <a:rPr lang="ru-RU" smtClean="0"/>
              <a:t>18.01.2019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FA1D8-C643-471C-AA85-2FAA9D4A1C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10233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9304C-D5B5-4327-824A-58EA5F96C6BE}" type="datetimeFigureOut">
              <a:rPr lang="ru-RU" smtClean="0"/>
              <a:t>18.01.2019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FA1D8-C643-471C-AA85-2FAA9D4A1C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06624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9304C-D5B5-4327-824A-58EA5F96C6BE}" type="datetimeFigureOut">
              <a:rPr lang="ru-RU" smtClean="0"/>
              <a:t>18.01.2019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FA1D8-C643-471C-AA85-2FAA9D4A1C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045378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9304C-D5B5-4327-824A-58EA5F96C6BE}" type="datetimeFigureOut">
              <a:rPr lang="ru-RU" smtClean="0"/>
              <a:t>18.01.2019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FA1D8-C643-471C-AA85-2FAA9D4A1C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872586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9304C-D5B5-4327-824A-58EA5F96C6BE}" type="datetimeFigureOut">
              <a:rPr lang="ru-RU" smtClean="0"/>
              <a:t>18.01.2019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FA1D8-C643-471C-AA85-2FAA9D4A1C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13137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9304C-D5B5-4327-824A-58EA5F96C6BE}" type="datetimeFigureOut">
              <a:rPr lang="ru-RU" smtClean="0"/>
              <a:t>18.01.2019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FA1D8-C643-471C-AA85-2FAA9D4A1C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383684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9304C-D5B5-4327-824A-58EA5F96C6BE}" type="datetimeFigureOut">
              <a:rPr lang="ru-RU" smtClean="0"/>
              <a:t>18.01.2019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FA1D8-C643-471C-AA85-2FAA9D4A1C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54755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9304C-D5B5-4327-824A-58EA5F96C6BE}" type="datetimeFigureOut">
              <a:rPr lang="ru-RU" smtClean="0"/>
              <a:t>18.01.2019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FA1D8-C643-471C-AA85-2FAA9D4A1C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58290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C9304C-D5B5-4327-824A-58EA5F96C6BE}" type="datetimeFigureOut">
              <a:rPr lang="ru-RU" smtClean="0"/>
              <a:t>18.01.2019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8FA1D8-C643-471C-AA85-2FAA9D4A1C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5498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807" y="108586"/>
            <a:ext cx="5876925" cy="5584696"/>
          </a:xfrm>
          <a:prstGeom prst="rect">
            <a:avLst/>
          </a:prstGeom>
        </p:spPr>
      </p:pic>
      <p:pic>
        <p:nvPicPr>
          <p:cNvPr id="2" name="[v-s.mobi]скажем наркотикам нет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021237" y="445015"/>
            <a:ext cx="6261769" cy="4696327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3450817" y="5693282"/>
            <a:ext cx="404815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Группа СВ-14</a:t>
            </a:r>
            <a:endParaRPr lang="ru-RU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04839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2</Words>
  <Application>Microsoft Office PowerPoint</Application>
  <PresentationFormat>Широкоэкранный</PresentationFormat>
  <Paragraphs>1</Paragraphs>
  <Slides>1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Тема Office</vt:lpstr>
      <vt:lpstr>Презентация PowerPoint</vt:lpstr>
    </vt:vector>
  </TitlesOfParts>
  <Company>diakov.net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Информационные технологии Гомельского ГПТКЭ</dc:creator>
  <cp:lastModifiedBy>Информационные технологии Гомельского ГПТКЭ</cp:lastModifiedBy>
  <cp:revision>3</cp:revision>
  <dcterms:created xsi:type="dcterms:W3CDTF">2019-01-18T12:29:59Z</dcterms:created>
  <dcterms:modified xsi:type="dcterms:W3CDTF">2019-01-18T12:53:43Z</dcterms:modified>
</cp:coreProperties>
</file>

<file path=docProps/thumbnail.jpeg>
</file>